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embeddedFontLst>
    <p:embeddedFont>
      <p:font typeface="Google Sans" panose="020B0503030502040204" pitchFamily="34" charset="0"/>
      <p:regular r:id="rId4"/>
      <p:bold r:id="rId5"/>
      <p:italic r:id="rId6"/>
      <p:boldItalic r:id="rId7"/>
    </p:embeddedFont>
    <p:embeddedFont>
      <p:font typeface="Google Sans Medium" panose="020B0603030502040204" pitchFamily="3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864">
          <p15:clr>
            <a:srgbClr val="A4A3A4"/>
          </p15:clr>
        </p15:guide>
        <p15:guide id="3" pos="48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39" d="100"/>
          <a:sy n="139" d="100"/>
        </p:scale>
        <p:origin x="176" y="536"/>
      </p:cViewPr>
      <p:guideLst>
        <p:guide orient="horz" pos="1620"/>
        <p:guide pos="864"/>
        <p:guide pos="48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a7987df20_0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a7987df20_0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Illustration">
  <p:cSld name="CUSTOM_7_1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 l="9740" t="-13605" r="-9740" b="-24382"/>
          <a:stretch/>
        </p:blipFill>
        <p:spPr>
          <a:xfrm>
            <a:off x="2568375" y="2345325"/>
            <a:ext cx="2950550" cy="22903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356275" y="4820725"/>
            <a:ext cx="1054500" cy="32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725" y="926900"/>
            <a:ext cx="2441700" cy="32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458350" y="3771250"/>
            <a:ext cx="41523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idx="2"/>
          </p:nvPr>
        </p:nvSpPr>
        <p:spPr>
          <a:xfrm>
            <a:off x="3901138" y="16172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901363" y="21738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rcle Frame">
  <p:cSld name="CUSTOM_9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/>
          <p:nvPr/>
        </p:nvSpPr>
        <p:spPr>
          <a:xfrm>
            <a:off x="0" y="0"/>
            <a:ext cx="9144000" cy="376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1"/>
          <p:cNvSpPr/>
          <p:nvPr/>
        </p:nvSpPr>
        <p:spPr>
          <a:xfrm>
            <a:off x="255400" y="632375"/>
            <a:ext cx="4296000" cy="4296000"/>
          </a:xfrm>
          <a:prstGeom prst="chord">
            <a:avLst>
              <a:gd name="adj1" fmla="val 9033816"/>
              <a:gd name="adj2" fmla="val 177328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4934050" y="1872525"/>
            <a:ext cx="3933900" cy="16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sz="300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/>
          <p:nvPr/>
        </p:nvSpPr>
        <p:spPr>
          <a:xfrm>
            <a:off x="-25" y="0"/>
            <a:ext cx="9144054" cy="3366811"/>
          </a:xfrm>
          <a:custGeom>
            <a:avLst/>
            <a:gdLst/>
            <a:ahLst/>
            <a:cxnLst/>
            <a:rect l="l" t="t" r="r" b="b"/>
            <a:pathLst>
              <a:path w="285774" h="104665" extrusionOk="0">
                <a:moveTo>
                  <a:pt x="219221" y="34106"/>
                </a:moveTo>
                <a:cubicBezTo>
                  <a:pt x="223045" y="34106"/>
                  <a:pt x="226901" y="34844"/>
                  <a:pt x="230572" y="36365"/>
                </a:cubicBezTo>
                <a:cubicBezTo>
                  <a:pt x="241669" y="40961"/>
                  <a:pt x="248909" y="51796"/>
                  <a:pt x="248909" y="63823"/>
                </a:cubicBezTo>
                <a:cubicBezTo>
                  <a:pt x="248909" y="80231"/>
                  <a:pt x="235597" y="93519"/>
                  <a:pt x="219212" y="93519"/>
                </a:cubicBezTo>
                <a:cubicBezTo>
                  <a:pt x="207186" y="93519"/>
                  <a:pt x="196350" y="86280"/>
                  <a:pt x="191754" y="75182"/>
                </a:cubicBezTo>
                <a:cubicBezTo>
                  <a:pt x="187158" y="64085"/>
                  <a:pt x="189706" y="51320"/>
                  <a:pt x="198208" y="42818"/>
                </a:cubicBezTo>
                <a:cubicBezTo>
                  <a:pt x="203882" y="37129"/>
                  <a:pt x="211486" y="34106"/>
                  <a:pt x="219221" y="34106"/>
                </a:cubicBezTo>
                <a:close/>
                <a:moveTo>
                  <a:pt x="0" y="0"/>
                </a:moveTo>
                <a:lnTo>
                  <a:pt x="0" y="104664"/>
                </a:lnTo>
                <a:lnTo>
                  <a:pt x="285774" y="104664"/>
                </a:lnTo>
                <a:lnTo>
                  <a:pt x="285774" y="0"/>
                </a:ln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2"/>
          <p:cNvSpPr txBox="1">
            <a:spLocks noGrp="1"/>
          </p:cNvSpPr>
          <p:nvPr>
            <p:ph type="title"/>
          </p:nvPr>
        </p:nvSpPr>
        <p:spPr>
          <a:xfrm>
            <a:off x="390625" y="1615350"/>
            <a:ext cx="54864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ubTitle" idx="1"/>
          </p:nvPr>
        </p:nvSpPr>
        <p:spPr>
          <a:xfrm>
            <a:off x="428725" y="2405925"/>
            <a:ext cx="6010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None/>
              <a:defRPr sz="18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le Description ">
  <p:cSld name="CUSTOM_8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408825" y="1214450"/>
            <a:ext cx="5439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sz="2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408825" y="2014700"/>
            <a:ext cx="4038600" cy="27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Photo Left Blue">
  <p:cSld name="CUSTOM_3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sz="300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5474550" y="21308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5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sz="500" b="0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Photo Right Blue">
  <p:cSld name="CUSTOM_3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0" y="-5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07625" y="1400100"/>
            <a:ext cx="37170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sz="300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407625" y="2329725"/>
            <a:ext cx="30099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CUSTOM_6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89775" y="1559475"/>
            <a:ext cx="73254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sz="2600" i="0" u="none" strike="noStrike" cap="non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389775" y="2043600"/>
            <a:ext cx="3744000" cy="16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1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/>
        </p:nvSpPr>
        <p:spPr>
          <a:xfrm>
            <a:off x="3792450" y="1622700"/>
            <a:ext cx="7641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“</a:t>
            </a:r>
            <a:endParaRPr sz="1400" b="0" i="0" u="none" strike="noStrike" cap="non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3989350" y="1758225"/>
            <a:ext cx="4221300" cy="16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1"/>
          </p:nvPr>
        </p:nvSpPr>
        <p:spPr>
          <a:xfrm>
            <a:off x="5523850" y="3482250"/>
            <a:ext cx="26868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0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/>
          <p:nvPr/>
        </p:nvSpPr>
        <p:spPr>
          <a:xfrm>
            <a:off x="2001675" y="1253325"/>
            <a:ext cx="5140645" cy="2414169"/>
          </a:xfrm>
          <a:custGeom>
            <a:avLst/>
            <a:gdLst/>
            <a:ahLst/>
            <a:cxnLst/>
            <a:rect l="l" t="t" r="r" b="b"/>
            <a:pathLst>
              <a:path w="281795" h="141635" extrusionOk="0">
                <a:moveTo>
                  <a:pt x="37077" y="0"/>
                </a:moveTo>
                <a:cubicBezTo>
                  <a:pt x="16599" y="78"/>
                  <a:pt x="78" y="16599"/>
                  <a:pt x="0" y="37077"/>
                </a:cubicBezTo>
                <a:lnTo>
                  <a:pt x="0" y="104558"/>
                </a:lnTo>
                <a:cubicBezTo>
                  <a:pt x="78" y="124958"/>
                  <a:pt x="16599" y="141479"/>
                  <a:pt x="37077" y="141557"/>
                </a:cubicBezTo>
                <a:lnTo>
                  <a:pt x="244175" y="141557"/>
                </a:lnTo>
                <a:lnTo>
                  <a:pt x="276830" y="141634"/>
                </a:lnTo>
                <a:cubicBezTo>
                  <a:pt x="281795" y="141634"/>
                  <a:pt x="281252" y="138842"/>
                  <a:pt x="281252" y="138842"/>
                </a:cubicBezTo>
                <a:lnTo>
                  <a:pt x="281252" y="37077"/>
                </a:lnTo>
                <a:cubicBezTo>
                  <a:pt x="281174" y="16599"/>
                  <a:pt x="264575" y="78"/>
                  <a:pt x="2441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2352700" y="1643925"/>
            <a:ext cx="45243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4562500" y="3739425"/>
            <a:ext cx="2579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>
            <a:off x="408825" y="1176500"/>
            <a:ext cx="2696400" cy="3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2"/>
          </p:nvPr>
        </p:nvSpPr>
        <p:spPr>
          <a:xfrm>
            <a:off x="3228075" y="1176500"/>
            <a:ext cx="2696400" cy="3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3"/>
          </p:nvPr>
        </p:nvSpPr>
        <p:spPr>
          <a:xfrm>
            <a:off x="6047325" y="1176500"/>
            <a:ext cx="2629200" cy="3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 - Left justified">
  <p:cSld name="CUSTOM_2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396150" y="2292100"/>
            <a:ext cx="90138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title" idx="2"/>
          </p:nvPr>
        </p:nvSpPr>
        <p:spPr>
          <a:xfrm>
            <a:off x="400050" y="1753075"/>
            <a:ext cx="6895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text">
  <p:cSld name="CUSTOM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sz="2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13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Orange">
  <p:cSld name="CUSTOM_14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ubTitle" idx="1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14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ubTitle" idx="1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Right Justified Red">
  <p:cSld name="CUSTOM_2_3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ubTitle" idx="1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Right Justified Dark Yellow">
  <p:cSld name="CUSTOM_2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>
            <a:spLocks noGrp="1"/>
          </p:cNvSpPr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subTitle" idx="1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Photo right">
  <p:cSld name="CUSTOM_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/>
          <p:nvPr/>
        </p:nvSpPr>
        <p:spPr>
          <a:xfrm>
            <a:off x="0" y="-50"/>
            <a:ext cx="4124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6"/>
          <p:cNvSpPr txBox="1">
            <a:spLocks noGrp="1"/>
          </p:cNvSpPr>
          <p:nvPr>
            <p:ph type="title"/>
          </p:nvPr>
        </p:nvSpPr>
        <p:spPr>
          <a:xfrm>
            <a:off x="407625" y="1400100"/>
            <a:ext cx="37170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subTitle" idx="1"/>
          </p:nvPr>
        </p:nvSpPr>
        <p:spPr>
          <a:xfrm>
            <a:off x="407625" y="2482125"/>
            <a:ext cx="30099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Photo Left Green">
  <p:cSld name="CUSTOM_3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7"/>
          <p:cNvSpPr txBox="1">
            <a:spLocks noGrp="1"/>
          </p:cNvSpPr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body" idx="1"/>
          </p:nvPr>
        </p:nvSpPr>
        <p:spPr>
          <a:xfrm>
            <a:off x="5474550" y="22832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4" name="Google Shape;104;p27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5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sz="500" b="0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7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1">
  <p:cSld name="Blank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Content">
  <p:cSld name="CUSTOM_2_3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 txBox="1">
            <a:spLocks noGrp="1"/>
          </p:cNvSpPr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body" idx="1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11" name="Google Shape;111;p30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12" name="Google Shape;112;p30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13" name="Google Shape;113;p30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avLst/>
                <a:gdLst/>
                <a:ahLst/>
                <a:cxnLst/>
                <a:rect l="l" t="t" r="r" b="b"/>
                <a:pathLst>
                  <a:path w="27946" h="12669" extrusionOk="0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0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avLst/>
                <a:gdLst/>
                <a:ahLst/>
                <a:cxnLst/>
                <a:rect l="l" t="t" r="r" b="b"/>
                <a:pathLst>
                  <a:path w="22898" h="30923" extrusionOk="0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0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avLst/>
                <a:gdLst/>
                <a:ahLst/>
                <a:cxnLst/>
                <a:rect l="l" t="t" r="r" b="b"/>
                <a:pathLst>
                  <a:path w="17016" h="8062" extrusionOk="0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0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avLst/>
                <a:gdLst/>
                <a:ahLst/>
                <a:cxnLst/>
                <a:rect l="l" t="t" r="r" b="b"/>
                <a:pathLst>
                  <a:path w="22266" h="22279" extrusionOk="0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" name="Google Shape;117;p30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18" name="Google Shape;118;p30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avLst/>
                <a:gdLst/>
                <a:ahLst/>
                <a:cxnLst/>
                <a:rect l="l" t="t" r="r" b="b"/>
                <a:pathLst>
                  <a:path w="97660" h="31828" extrusionOk="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9" name="Google Shape;119;p30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20" name="Google Shape;120;p30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66" h="22553" extrusionOk="0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30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6" h="21587" extrusionOk="0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30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6" h="15730" extrusionOk="0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30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9" h="15242" extrusionOk="0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30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49" h="22076" extrusionOk="0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Right Justified Blue">
  <p:cSld name="CUSTOM_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  <a:defRPr sz="40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terprise Presentation - Title and Subtitle 1">
  <p:cSld name="1_Enterprise Presentation - Title and Subtitle 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1125" tIns="35550" rIns="71125" bIns="35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Blank">
  <p:cSld name="CUSTOM_8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Content 1">
  <p:cSld name="CUSTOM_2_3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 txBox="1">
            <a:spLocks noGrp="1"/>
          </p:cNvSpPr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3"/>
          <p:cNvSpPr txBox="1">
            <a:spLocks noGrp="1"/>
          </p:cNvSpPr>
          <p:nvPr>
            <p:ph type="body" idx="1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31" name="Google Shape;131;p33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32" name="Google Shape;132;p33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33" name="Google Shape;133;p33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avLst/>
                <a:gdLst/>
                <a:ahLst/>
                <a:cxnLst/>
                <a:rect l="l" t="t" r="r" b="b"/>
                <a:pathLst>
                  <a:path w="27946" h="12669" extrusionOk="0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3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avLst/>
                <a:gdLst/>
                <a:ahLst/>
                <a:cxnLst/>
                <a:rect l="l" t="t" r="r" b="b"/>
                <a:pathLst>
                  <a:path w="22898" h="30923" extrusionOk="0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3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avLst/>
                <a:gdLst/>
                <a:ahLst/>
                <a:cxnLst/>
                <a:rect l="l" t="t" r="r" b="b"/>
                <a:pathLst>
                  <a:path w="17016" h="8062" extrusionOk="0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3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avLst/>
                <a:gdLst/>
                <a:ahLst/>
                <a:cxnLst/>
                <a:rect l="l" t="t" r="r" b="b"/>
                <a:pathLst>
                  <a:path w="22266" h="22279" extrusionOk="0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p33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38" name="Google Shape;138;p33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avLst/>
                <a:gdLst/>
                <a:ahLst/>
                <a:cxnLst/>
                <a:rect l="l" t="t" r="r" b="b"/>
                <a:pathLst>
                  <a:path w="97660" h="31828" extrusionOk="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9" name="Google Shape;139;p33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40" name="Google Shape;140;p33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66" h="22553" extrusionOk="0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3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6" h="21587" extrusionOk="0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3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6" h="15730" extrusionOk="0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3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9" h="15242" extrusionOk="0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33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49" h="22076" extrusionOk="0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title"/>
          </p:nvPr>
        </p:nvSpPr>
        <p:spPr>
          <a:xfrm>
            <a:off x="342900" y="264450"/>
            <a:ext cx="845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600"/>
              <a:buFont typeface="Google Sans"/>
              <a:buChar char="●"/>
              <a:defRPr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3 line body">
  <p:cSld name="MAIN_POINT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342863" y="15202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title" idx="2"/>
          </p:nvPr>
        </p:nvSpPr>
        <p:spPr>
          <a:xfrm>
            <a:off x="342863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35"/>
          <p:cNvSpPr txBox="1">
            <a:spLocks noGrp="1"/>
          </p:cNvSpPr>
          <p:nvPr>
            <p:ph type="title" idx="3"/>
          </p:nvPr>
        </p:nvSpPr>
        <p:spPr>
          <a:xfrm>
            <a:off x="342938" y="33946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 line body">
  <p:cSld name="MAIN_POINT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36"/>
          <p:cNvSpPr txBox="1">
            <a:spLocks noGrp="1"/>
          </p:cNvSpPr>
          <p:nvPr>
            <p:ph type="title"/>
          </p:nvPr>
        </p:nvSpPr>
        <p:spPr>
          <a:xfrm>
            <a:off x="342850" y="17488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title" idx="2"/>
          </p:nvPr>
        </p:nvSpPr>
        <p:spPr>
          <a:xfrm>
            <a:off x="342850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36"/>
          <p:cNvSpPr txBox="1">
            <a:spLocks noGrp="1"/>
          </p:cNvSpPr>
          <p:nvPr>
            <p:ph type="title" idx="3"/>
          </p:nvPr>
        </p:nvSpPr>
        <p:spPr>
          <a:xfrm>
            <a:off x="342925" y="31660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, and picture">
  <p:cSld name="TITLE_ONLY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37"/>
          <p:cNvSpPr txBox="1">
            <a:spLocks noGrp="1"/>
          </p:cNvSpPr>
          <p:nvPr>
            <p:ph type="title"/>
          </p:nvPr>
        </p:nvSpPr>
        <p:spPr>
          <a:xfrm>
            <a:off x="342900" y="2644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600"/>
              <a:buFont typeface="Google Sans"/>
              <a:buChar char="●"/>
              <a:defRPr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5" name="Google Shape;165;p37"/>
          <p:cNvSpPr/>
          <p:nvPr/>
        </p:nvSpPr>
        <p:spPr>
          <a:xfrm>
            <a:off x="4743300" y="0"/>
            <a:ext cx="4400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Loading image...</a:t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37"/>
          <p:cNvSpPr txBox="1">
            <a:spLocks noGrp="1"/>
          </p:cNvSpPr>
          <p:nvPr>
            <p:ph type="title" idx="2"/>
          </p:nvPr>
        </p:nvSpPr>
        <p:spPr>
          <a:xfrm>
            <a:off x="342900" y="9502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Google Sans"/>
              <a:buChar char="●"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title" idx="3"/>
          </p:nvPr>
        </p:nvSpPr>
        <p:spPr>
          <a:xfrm>
            <a:off x="342900" y="1407450"/>
            <a:ext cx="406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Google Sans"/>
              <a:buChar char="●"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8" name="Google Shape;168;p37"/>
          <p:cNvSpPr txBox="1">
            <a:spLocks noGrp="1"/>
          </p:cNvSpPr>
          <p:nvPr>
            <p:ph type="title" idx="4"/>
          </p:nvPr>
        </p:nvSpPr>
        <p:spPr>
          <a:xfrm>
            <a:off x="342900" y="22456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1800"/>
              <a:buFont typeface="Google Sans"/>
              <a:buChar char="●"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 type="blank">
  <p:cSld name="BLANK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 line body 1">
  <p:cSld name="MAIN_POINT_3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39"/>
          <p:cNvSpPr txBox="1">
            <a:spLocks noGrp="1"/>
          </p:cNvSpPr>
          <p:nvPr>
            <p:ph type="title"/>
          </p:nvPr>
        </p:nvSpPr>
        <p:spPr>
          <a:xfrm>
            <a:off x="342850" y="17488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9"/>
          <p:cNvSpPr txBox="1">
            <a:spLocks noGrp="1"/>
          </p:cNvSpPr>
          <p:nvPr>
            <p:ph type="title" idx="2"/>
          </p:nvPr>
        </p:nvSpPr>
        <p:spPr>
          <a:xfrm>
            <a:off x="342850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39"/>
          <p:cNvSpPr txBox="1">
            <a:spLocks noGrp="1"/>
          </p:cNvSpPr>
          <p:nvPr>
            <p:ph type="title" idx="3"/>
          </p:nvPr>
        </p:nvSpPr>
        <p:spPr>
          <a:xfrm>
            <a:off x="342925" y="31660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ssage">
  <p:cSld name="MAIN_POINT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42863" y="21145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ile only">
  <p:cSld name="CUSTOM_5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sz="3000" i="0" u="none" strike="noStrike" cap="non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body" idx="1"/>
          </p:nvPr>
        </p:nvSpPr>
        <p:spPr>
          <a:xfrm>
            <a:off x="408825" y="1176500"/>
            <a:ext cx="4038600" cy="3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2"/>
          </p:nvPr>
        </p:nvSpPr>
        <p:spPr>
          <a:xfrm>
            <a:off x="4578950" y="1176500"/>
            <a:ext cx="4097700" cy="3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sz="2600" i="0" u="none" strike="noStrike" cap="non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Logo only">
  <p:cSld name="CUSTOM_7_1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356275" y="4820725"/>
            <a:ext cx="1054500" cy="32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2050" y="681700"/>
            <a:ext cx="2826850" cy="38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351900" y="3988250"/>
            <a:ext cx="42588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 idx="2"/>
          </p:nvPr>
        </p:nvSpPr>
        <p:spPr>
          <a:xfrm>
            <a:off x="3901138" y="16172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>
            <a:off x="3901363" y="21738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t to know">
  <p:cSld name="CUSTOM_4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/>
          <p:nvPr/>
        </p:nvSpPr>
        <p:spPr>
          <a:xfrm>
            <a:off x="-25" y="0"/>
            <a:ext cx="9144054" cy="3413781"/>
          </a:xfrm>
          <a:custGeom>
            <a:avLst/>
            <a:gdLst/>
            <a:ahLst/>
            <a:cxnLst/>
            <a:rect l="l" t="t" r="r" b="b"/>
            <a:pathLst>
              <a:path w="285774" h="106689" extrusionOk="0">
                <a:moveTo>
                  <a:pt x="56815" y="38883"/>
                </a:moveTo>
                <a:cubicBezTo>
                  <a:pt x="60698" y="38883"/>
                  <a:pt x="64615" y="39632"/>
                  <a:pt x="68348" y="41175"/>
                </a:cubicBezTo>
                <a:cubicBezTo>
                  <a:pt x="79612" y="45843"/>
                  <a:pt x="86971" y="56845"/>
                  <a:pt x="86971" y="69062"/>
                </a:cubicBezTo>
                <a:cubicBezTo>
                  <a:pt x="86971" y="85732"/>
                  <a:pt x="73468" y="99258"/>
                  <a:pt x="56798" y="99258"/>
                </a:cubicBezTo>
                <a:cubicBezTo>
                  <a:pt x="44581" y="99258"/>
                  <a:pt x="33578" y="91900"/>
                  <a:pt x="28911" y="80612"/>
                </a:cubicBezTo>
                <a:cubicBezTo>
                  <a:pt x="24243" y="69347"/>
                  <a:pt x="26815" y="56369"/>
                  <a:pt x="35460" y="47724"/>
                </a:cubicBezTo>
                <a:cubicBezTo>
                  <a:pt x="41230" y="41953"/>
                  <a:pt x="48953" y="38883"/>
                  <a:pt x="56815" y="38883"/>
                </a:cubicBezTo>
                <a:close/>
                <a:moveTo>
                  <a:pt x="0" y="0"/>
                </a:moveTo>
                <a:lnTo>
                  <a:pt x="0" y="106688"/>
                </a:lnTo>
                <a:lnTo>
                  <a:pt x="285774" y="106688"/>
                </a:lnTo>
                <a:lnTo>
                  <a:pt x="285774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3113325" y="1359975"/>
            <a:ext cx="57720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ubTitle" idx="1"/>
          </p:nvPr>
        </p:nvSpPr>
        <p:spPr>
          <a:xfrm>
            <a:off x="3114700" y="2158275"/>
            <a:ext cx="53055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Right Justified Green">
  <p:cSld name="CUSTOM_2_2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/>
          <p:nvPr/>
        </p:nvSpPr>
        <p:spPr>
          <a:xfrm>
            <a:off x="10524" y="-55450"/>
            <a:ext cx="9745725" cy="63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UX Design Storyboard	</a:t>
            </a:r>
            <a:r>
              <a:rPr lang="en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			</a:t>
            </a:r>
            <a:endParaRPr dirty="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Scenario: </a:t>
            </a:r>
            <a:r>
              <a:rPr lang="en-US" sz="10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A website that enables educators to efficiently create, assign, and track student homework submissions online.</a:t>
            </a:r>
            <a:endParaRPr sz="1000" b="1" dirty="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0DABC0-6037-F38E-6492-B5332B08A55E}"/>
              </a:ext>
            </a:extLst>
          </p:cNvPr>
          <p:cNvSpPr txBox="1"/>
          <p:nvPr/>
        </p:nvSpPr>
        <p:spPr>
          <a:xfrm>
            <a:off x="540901" y="2232905"/>
            <a:ext cx="21656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opens a web browser and clicks on the '</a:t>
            </a:r>
            <a:r>
              <a:rPr lang="en-US" sz="1000" b="1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EduConnect</a:t>
            </a:r>
            <a:r>
              <a:rPr lang="en-US" sz="10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 bookmark to visit the website.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A7CC4E-E80F-0652-D59C-DA22127258E6}"/>
              </a:ext>
            </a:extLst>
          </p:cNvPr>
          <p:cNvSpPr txBox="1"/>
          <p:nvPr/>
        </p:nvSpPr>
        <p:spPr>
          <a:xfrm>
            <a:off x="3475582" y="2255375"/>
            <a:ext cx="23765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enters their credentials on the </a:t>
            </a:r>
            <a:r>
              <a:rPr lang="en-US" sz="1000" b="1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EduConnect</a:t>
            </a:r>
            <a:r>
              <a:rPr lang="en-US" sz="10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login page and clicks 'Log In' or chooses 'Register' for new users.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49E641-F404-9CA2-C38E-8F27E3F80D54}"/>
              </a:ext>
            </a:extLst>
          </p:cNvPr>
          <p:cNvSpPr txBox="1"/>
          <p:nvPr/>
        </p:nvSpPr>
        <p:spPr>
          <a:xfrm>
            <a:off x="6427199" y="2263726"/>
            <a:ext cx="245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lands on the </a:t>
            </a:r>
            <a:r>
              <a:rPr lang="en-US" sz="1000" b="1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EduConnect</a:t>
            </a:r>
            <a:r>
              <a:rPr lang="en-US" sz="10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dashboard and hovers the cursor over the 'Assignments' section.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18E863-A3C9-0FC8-1718-AF16FB70D274}"/>
              </a:ext>
            </a:extLst>
          </p:cNvPr>
          <p:cNvSpPr txBox="1"/>
          <p:nvPr/>
        </p:nvSpPr>
        <p:spPr>
          <a:xfrm>
            <a:off x="540901" y="4524448"/>
            <a:ext cx="21656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fills in assignment details on the 'Create New Assignment' form on the </a:t>
            </a:r>
            <a:r>
              <a:rPr lang="en-US" sz="1000" b="1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EduConnect</a:t>
            </a:r>
            <a:r>
              <a:rPr lang="en-US" sz="10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501B9E-E92E-CEFF-FB04-4BF8802CD6AC}"/>
              </a:ext>
            </a:extLst>
          </p:cNvPr>
          <p:cNvSpPr txBox="1"/>
          <p:nvPr/>
        </p:nvSpPr>
        <p:spPr>
          <a:xfrm>
            <a:off x="3475581" y="4554375"/>
            <a:ext cx="21656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publishes the assignment by clicking 'Publish' and confirms the action in the pop-up dialog box.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DF57F7-3E1F-AE58-210C-C1311D28B9C3}"/>
              </a:ext>
            </a:extLst>
          </p:cNvPr>
          <p:cNvSpPr txBox="1"/>
          <p:nvPr/>
        </p:nvSpPr>
        <p:spPr>
          <a:xfrm>
            <a:off x="6437400" y="4589502"/>
            <a:ext cx="245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views student submissions in the 'Assignments' section, noting who has submitted and who is pending.</a:t>
            </a:r>
          </a:p>
        </p:txBody>
      </p:sp>
      <p:pic>
        <p:nvPicPr>
          <p:cNvPr id="5" name="Picture 4" descr="A hand pointing at a computer screen&#10;&#10;Description automatically generated">
            <a:extLst>
              <a:ext uri="{FF2B5EF4-FFF2-40B4-BE49-F238E27FC236}">
                <a16:creationId xmlns:a16="http://schemas.microsoft.com/office/drawing/2014/main" id="{DF366C49-A060-BAF1-4477-BEE278D5A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50" y="515266"/>
            <a:ext cx="2008497" cy="1695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038F28-835A-117C-991B-B8F75A4B0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127" y="508882"/>
            <a:ext cx="2008496" cy="1695156"/>
          </a:xfrm>
          <a:prstGeom prst="rect">
            <a:avLst/>
          </a:prstGeom>
        </p:spPr>
      </p:pic>
      <p:pic>
        <p:nvPicPr>
          <p:cNvPr id="22" name="Picture 21" descr="A hand holding a pen and writing on a computer screen&#10;&#10;Description automatically generated">
            <a:extLst>
              <a:ext uri="{FF2B5EF4-FFF2-40B4-BE49-F238E27FC236}">
                <a16:creationId xmlns:a16="http://schemas.microsoft.com/office/drawing/2014/main" id="{DAC65F7B-4AB9-8941-B8C2-530195088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50" y="2754880"/>
            <a:ext cx="1998299" cy="1778579"/>
          </a:xfrm>
          <a:prstGeom prst="rect">
            <a:avLst/>
          </a:prstGeom>
        </p:spPr>
      </p:pic>
      <p:pic>
        <p:nvPicPr>
          <p:cNvPr id="27" name="Picture 26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8F14A916-D880-58ED-3066-030C7C167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9280" y="2763891"/>
            <a:ext cx="1998299" cy="17695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803D14-EEE9-7802-D72E-CC28F96F92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5023" y="523329"/>
            <a:ext cx="2157641" cy="17403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D65DAE-1C5D-640C-F7DD-C69B51740C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9870" y="2780063"/>
            <a:ext cx="2022794" cy="17904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oogle Recruitment 2018">
  <a:themeElements>
    <a:clrScheme name="Custom 1">
      <a:dk1>
        <a:srgbClr val="3B3F43"/>
      </a:dk1>
      <a:lt1>
        <a:srgbClr val="F0F3F4"/>
      </a:lt1>
      <a:dk2>
        <a:srgbClr val="5E6268"/>
      </a:dk2>
      <a:lt2>
        <a:srgbClr val="999FA6"/>
      </a:lt2>
      <a:accent1>
        <a:srgbClr val="4185F4"/>
      </a:accent1>
      <a:accent2>
        <a:srgbClr val="33A853"/>
      </a:accent2>
      <a:accent3>
        <a:srgbClr val="FABC05"/>
      </a:accent3>
      <a:accent4>
        <a:srgbClr val="E94335"/>
      </a:accent4>
      <a:accent5>
        <a:srgbClr val="1867D2"/>
      </a:accent5>
      <a:accent6>
        <a:srgbClr val="178037"/>
      </a:accent6>
      <a:hlink>
        <a:srgbClr val="4185F4"/>
      </a:hlink>
      <a:folHlink>
        <a:srgbClr val="C5221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136</Words>
  <Application>Microsoft Macintosh PowerPoint</Application>
  <PresentationFormat>On-screen Show (16:9)</PresentationFormat>
  <Paragraphs>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Google Sans Medium</vt:lpstr>
      <vt:lpstr>Google Sans</vt:lpstr>
      <vt:lpstr>Arial</vt:lpstr>
      <vt:lpstr>Times New Roman</vt:lpstr>
      <vt:lpstr>Google Recruitment 2018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28</cp:revision>
  <dcterms:modified xsi:type="dcterms:W3CDTF">2023-12-11T04:16:00Z</dcterms:modified>
</cp:coreProperties>
</file>